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12" r:id="rId2"/>
    <p:sldMasterId id="2147483725" r:id="rId3"/>
    <p:sldMasterId id="2147483737" r:id="rId4"/>
    <p:sldMasterId id="2147483763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61B9-B810-1247-A4B5-C91D644B119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189C3-3547-D844-B056-2778461D6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D87-F9D5-9E4B-9F75-B2A4582CB6F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B83-0BDB-BF4F-908A-BD66560DB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C4B6-3658-2F44-A0FC-A3A8F14F48BC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AFAC-EC25-D246-BB1E-1EF581DBB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A97E26-BFF8-1C41-A9A3-553FC7E9DA4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F160BDC-66E1-2B43-A0A2-66F09181C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384875"/>
            <a:ext cx="7826281" cy="1627093"/>
          </a:xfrm>
        </p:spPr>
        <p:txBody>
          <a:bodyPr/>
          <a:lstStyle/>
          <a:p>
            <a:r>
              <a:rPr lang="en-US" dirty="0" smtClean="0"/>
              <a:t>I seen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 can’t seen anything</a:t>
            </a:r>
          </a:p>
          <a:p>
            <a:r>
              <a:rPr lang="en-US" sz="3200" dirty="0" smtClean="0"/>
              <a:t>Say: I saw it or I have seen it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/KAY-OS/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clothes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/KLOTHZ/, not /</a:t>
            </a:r>
            <a:r>
              <a:rPr lang="en-US" dirty="0" err="1" smtClean="0"/>
              <a:t>kloz</a:t>
            </a:r>
            <a:r>
              <a:rPr lang="en-US" dirty="0" smtClean="0"/>
              <a:t>/.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88" y="2064359"/>
            <a:ext cx="6412548" cy="4175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dilate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DI-LATE/, not /</a:t>
            </a:r>
            <a:r>
              <a:rPr lang="en-US" dirty="0" err="1" smtClean="0"/>
              <a:t>di</a:t>
            </a:r>
            <a:r>
              <a:rPr lang="en-US" dirty="0" smtClean="0"/>
              <a:t>-a-late/.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59" y="2632849"/>
            <a:ext cx="26416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drowned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DROWND/, not /drown-</a:t>
            </a:r>
            <a:r>
              <a:rPr lang="en-US" dirty="0" err="1" smtClean="0"/>
              <a:t>ded</a:t>
            </a:r>
            <a:r>
              <a:rPr lang="en-US" dirty="0" smtClean="0"/>
              <a:t>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07" y="2763680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et cetera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/ET CET-ER-A/, not /ex </a:t>
            </a:r>
            <a:r>
              <a:rPr lang="en-US" dirty="0" err="1" smtClean="0"/>
              <a:t>cet-er-a</a:t>
            </a:r>
            <a:r>
              <a:rPr lang="en-US" dirty="0" smtClean="0"/>
              <a:t>/.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February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4648" y="2218765"/>
            <a:ext cx="7878788" cy="4639235"/>
          </a:xfrm>
        </p:spPr>
        <p:txBody>
          <a:bodyPr/>
          <a:lstStyle/>
          <a:p>
            <a:pPr algn="ctr"/>
            <a:r>
              <a:rPr lang="en-US" dirty="0" smtClean="0"/>
              <a:t>FEB-ROO-AR-Y/, not /</a:t>
            </a:r>
            <a:r>
              <a:rPr lang="en-US" dirty="0" err="1" smtClean="0"/>
              <a:t>feb-u-ar-y</a:t>
            </a:r>
            <a:r>
              <a:rPr lang="en-US" dirty="0" smtClean="0"/>
              <a:t>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28" y="2501691"/>
            <a:ext cx="4907461" cy="36758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foliage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FO-LI-UJ/, not /</a:t>
            </a:r>
            <a:r>
              <a:rPr lang="en-US" dirty="0" err="1" smtClean="0"/>
              <a:t>fol-uj</a:t>
            </a:r>
            <a:r>
              <a:rPr lang="en-US" dirty="0" smtClean="0"/>
              <a:t>/.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32" y="2231979"/>
            <a:ext cx="4934758" cy="36963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FOR-TAY not FORT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Halloween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/HAL-O-WEEN/, not /</a:t>
            </a:r>
            <a:r>
              <a:rPr lang="en-US" dirty="0" err="1" smtClean="0"/>
              <a:t>hol-lo-ween</a:t>
            </a:r>
            <a:r>
              <a:rPr lang="en-US" dirty="0" smtClean="0"/>
              <a:t>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76" y="2482447"/>
            <a:ext cx="5158603" cy="34328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height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HITE/, not /</a:t>
            </a:r>
            <a:r>
              <a:rPr lang="en-US" dirty="0" err="1" smtClean="0"/>
              <a:t>hith</a:t>
            </a:r>
            <a:r>
              <a:rPr lang="en-US" dirty="0" smtClean="0"/>
              <a:t>/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96" y="2253756"/>
            <a:ext cx="6146903" cy="4604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Anyway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prstClr val="white"/>
                </a:solidFill>
                <a:effectLst/>
              </a:rPr>
              <a:t>There is no S at the end of this word, so do not add 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50040"/>
            <a:ext cx="777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hierarchy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 -ER-AR-KY,/ not /hi-</a:t>
            </a:r>
            <a:r>
              <a:rPr lang="en-US" dirty="0" err="1" smtClean="0"/>
              <a:t>ar-ky</a:t>
            </a:r>
            <a:r>
              <a:rPr lang="en-US" dirty="0" smtClean="0"/>
              <a:t>/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40" y="2270765"/>
            <a:ext cx="3526322" cy="35263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Illinois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IL-I-NOY  not IL-LI-NOIZ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20" y="2777543"/>
            <a:ext cx="32258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irregardless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not a word, say REGARDLESS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library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/LI-BRAR-Y/, not /</a:t>
            </a:r>
            <a:r>
              <a:rPr lang="en-US" dirty="0" err="1" smtClean="0"/>
              <a:t>li-ber-ry</a:t>
            </a:r>
            <a:r>
              <a:rPr lang="en-US" dirty="0" smtClean="0"/>
              <a:t>/.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74" y="2209800"/>
            <a:ext cx="6778172" cy="4029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Mischievous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MIS-CHI-VUS/. Don’t say /</a:t>
            </a:r>
            <a:r>
              <a:rPr lang="en-US" dirty="0" err="1" smtClean="0"/>
              <a:t>mis-chee-vee-us</a:t>
            </a:r>
            <a:r>
              <a:rPr lang="en-US" dirty="0" smtClean="0"/>
              <a:t>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47" y="2370174"/>
            <a:ext cx="3020686" cy="36902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old-fashioned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/OLD-FASHIOND/, not /old-fashion/.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0" y="2658273"/>
            <a:ext cx="4026014" cy="3902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5" y="1197382"/>
            <a:ext cx="7608988" cy="45653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arctic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1" y="1627094"/>
            <a:ext cx="7770812" cy="1752600"/>
          </a:xfrm>
        </p:spPr>
        <p:txBody>
          <a:bodyPr>
            <a:normAutofit fontScale="32500" lnSpcReduction="20000"/>
          </a:bodyPr>
          <a:lstStyle/>
          <a:p>
            <a:r>
              <a:rPr lang="en-US" sz="10105" dirty="0" smtClean="0">
                <a:solidFill>
                  <a:schemeClr val="bg1"/>
                </a:solidFill>
              </a:rPr>
              <a:t>Note the C after the R</a:t>
            </a:r>
          </a:p>
          <a:p>
            <a:endParaRPr lang="en-US" sz="10105" dirty="0" smtClean="0">
              <a:solidFill>
                <a:schemeClr val="bg1"/>
              </a:solidFill>
            </a:endParaRPr>
          </a:p>
          <a:p>
            <a:r>
              <a:rPr lang="en-US" sz="10105" dirty="0" smtClean="0">
                <a:solidFill>
                  <a:schemeClr val="bg1"/>
                </a:solidFill>
                <a:latin typeface="Times"/>
              </a:rPr>
              <a:t>ARK-TIK/, not /</a:t>
            </a:r>
            <a:r>
              <a:rPr lang="en-US" sz="10105" dirty="0" err="1" smtClean="0">
                <a:solidFill>
                  <a:schemeClr val="bg1"/>
                </a:solidFill>
                <a:latin typeface="Times"/>
              </a:rPr>
              <a:t>ar-tik</a:t>
            </a:r>
            <a:r>
              <a:rPr lang="en-US" sz="10105" dirty="0" smtClean="0">
                <a:solidFill>
                  <a:schemeClr val="bg1"/>
                </a:solidFill>
                <a:latin typeface="Times"/>
              </a:rPr>
              <a:t>/</a:t>
            </a:r>
            <a:r>
              <a:rPr lang="en-US" sz="10105" dirty="0" smtClean="0">
                <a:latin typeface="Times"/>
              </a:rPr>
              <a:t>.</a:t>
            </a:r>
            <a:r>
              <a:rPr lang="en-US" sz="3027" dirty="0" smtClean="0">
                <a:latin typeface="Times"/>
              </a:rPr>
              <a:t/>
            </a:r>
            <a:br>
              <a:rPr lang="en-US" sz="3027" dirty="0" smtClean="0">
                <a:latin typeface="Times"/>
              </a:rPr>
            </a:br>
            <a:endParaRPr lang="en-US" sz="3027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accessory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C has a “hard” sound. </a:t>
            </a:r>
          </a:p>
          <a:p>
            <a:r>
              <a:rPr lang="en-US" dirty="0" smtClean="0"/>
              <a:t>     		Say /AK-SESS-OR-Y/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87" y="1977779"/>
            <a:ext cx="3295095" cy="4261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ask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 comes before the K</a:t>
            </a:r>
          </a:p>
          <a:p>
            <a:pPr algn="ctr"/>
            <a:r>
              <a:rPr lang="en-US" dirty="0" smtClean="0"/>
              <a:t>. Say /ASK/ not /</a:t>
            </a:r>
            <a:r>
              <a:rPr lang="en-US" dirty="0" err="1" smtClean="0"/>
              <a:t>aks</a:t>
            </a:r>
            <a:r>
              <a:rPr lang="en-US" dirty="0" smtClean="0"/>
              <a:t>/.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athlete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has two syllables, not three.</a:t>
            </a:r>
          </a:p>
          <a:p>
            <a:pPr algn="ctr"/>
            <a:r>
              <a:rPr lang="en-US" dirty="0" smtClean="0"/>
              <a:t> Say /ATH-LETE/,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42" y="2994024"/>
            <a:ext cx="3683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cache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KASH/, not /ka-shay/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036"/>
            <a:ext cx="7770813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candidate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the first </a:t>
            </a:r>
            <a:r>
              <a:rPr lang="en-US" dirty="0" err="1" smtClean="0"/>
              <a:t>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Say /KAN-DI-DATE/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88" y="3174924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cavalry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Say /KAV-UL-RY/, not /</a:t>
            </a:r>
            <a:r>
              <a:rPr lang="en-US" dirty="0" err="1" smtClean="0"/>
              <a:t>kal-vuh-ry</a:t>
            </a:r>
            <a:r>
              <a:rPr lang="en-US" dirty="0" smtClean="0"/>
              <a:t>/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8" y="2301828"/>
            <a:ext cx="5917169" cy="3937607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475</TotalTime>
  <Words>233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1_Folio</vt:lpstr>
      <vt:lpstr>Office Theme</vt:lpstr>
      <vt:lpstr>2_Folio</vt:lpstr>
      <vt:lpstr>Exhibit</vt:lpstr>
      <vt:lpstr>I seen it</vt:lpstr>
      <vt:lpstr>Anyway </vt:lpstr>
      <vt:lpstr>arctic   </vt:lpstr>
      <vt:lpstr>accessory  </vt:lpstr>
      <vt:lpstr>ask   </vt:lpstr>
      <vt:lpstr>athlete  </vt:lpstr>
      <vt:lpstr>cache  </vt:lpstr>
      <vt:lpstr>candidate   </vt:lpstr>
      <vt:lpstr>cavalry  </vt:lpstr>
      <vt:lpstr>chaos </vt:lpstr>
      <vt:lpstr>clothes </vt:lpstr>
      <vt:lpstr>dilate  </vt:lpstr>
      <vt:lpstr>drowned  </vt:lpstr>
      <vt:lpstr>et cetera  </vt:lpstr>
      <vt:lpstr>February  </vt:lpstr>
      <vt:lpstr>foliage  </vt:lpstr>
      <vt:lpstr>forte  </vt:lpstr>
      <vt:lpstr>Halloween  </vt:lpstr>
      <vt:lpstr>height  </vt:lpstr>
      <vt:lpstr>hierarchy  </vt:lpstr>
      <vt:lpstr>Illinois </vt:lpstr>
      <vt:lpstr>irregardless </vt:lpstr>
      <vt:lpstr>library  </vt:lpstr>
      <vt:lpstr>Mischievous  </vt:lpstr>
      <vt:lpstr>old-fashioned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stanczyk</dc:creator>
  <cp:lastModifiedBy>Windows User</cp:lastModifiedBy>
  <cp:revision>5</cp:revision>
  <dcterms:created xsi:type="dcterms:W3CDTF">2013-10-19T18:40:28Z</dcterms:created>
  <dcterms:modified xsi:type="dcterms:W3CDTF">2014-03-10T17:56:59Z</dcterms:modified>
</cp:coreProperties>
</file>