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5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2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0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35832-DCE4-4B0E-BFDF-834806325C6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B2C66-1A56-43AF-8FF0-DFC901EB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555"/>
            <a:ext cx="9067800" cy="51127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" y="1676400"/>
            <a:ext cx="5410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0" y="1295400"/>
            <a:ext cx="1981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" y="2514600"/>
            <a:ext cx="69342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629576">
            <a:off x="2286628" y="1414575"/>
            <a:ext cx="430044" cy="3200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199" y="2937264"/>
            <a:ext cx="8000999" cy="15793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01000" y="1676400"/>
            <a:ext cx="457200" cy="838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488522">
            <a:off x="8003453" y="2380438"/>
            <a:ext cx="800621" cy="1219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0" y="1295400"/>
            <a:ext cx="7144690" cy="4838221"/>
          </a:xfrm>
        </p:spPr>
      </p:pic>
    </p:spTree>
    <p:extLst>
      <p:ext uri="{BB962C8B-B14F-4D97-AF65-F5344CB8AC3E}">
        <p14:creationId xmlns:p14="http://schemas.microsoft.com/office/powerpoint/2010/main" val="11461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steps for using 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0" y="1295400"/>
            <a:ext cx="7144690" cy="4838221"/>
          </a:xfrm>
        </p:spPr>
      </p:pic>
    </p:spTree>
    <p:extLst>
      <p:ext uri="{BB962C8B-B14F-4D97-AF65-F5344CB8AC3E}">
        <p14:creationId xmlns:p14="http://schemas.microsoft.com/office/powerpoint/2010/main" val="7122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4" y="2874320"/>
            <a:ext cx="8370806" cy="1403199"/>
          </a:xfrm>
        </p:spPr>
      </p:pic>
    </p:spTree>
    <p:extLst>
      <p:ext uri="{BB962C8B-B14F-4D97-AF65-F5344CB8AC3E}">
        <p14:creationId xmlns:p14="http://schemas.microsoft.com/office/powerpoint/2010/main" val="38678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steps for using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4" y="2874320"/>
            <a:ext cx="8370806" cy="1403199"/>
          </a:xfrm>
        </p:spPr>
      </p:pic>
    </p:spTree>
    <p:extLst>
      <p:ext uri="{BB962C8B-B14F-4D97-AF65-F5344CB8AC3E}">
        <p14:creationId xmlns:p14="http://schemas.microsoft.com/office/powerpoint/2010/main" val="10429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What is this</vt:lpstr>
      <vt:lpstr>What are the steps for using it</vt:lpstr>
      <vt:lpstr>What is this?</vt:lpstr>
      <vt:lpstr>What are the steps for using it?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2014-03-04T11:55:51Z</dcterms:created>
  <dcterms:modified xsi:type="dcterms:W3CDTF">2014-03-04T13:04:55Z</dcterms:modified>
</cp:coreProperties>
</file>