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19,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Exile Radio</a:t>
            </a:r>
            <a:br>
              <a:rPr lang="en-US" dirty="0" smtClean="0"/>
            </a:br>
            <a:r>
              <a:rPr lang="en-US" dirty="0" smtClean="0"/>
              <a:t>WPHS, 89.1 FM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Staff positions</a:t>
            </a:r>
          </a:p>
          <a:p>
            <a:r>
              <a:rPr lang="en-US" dirty="0" smtClean="0"/>
              <a:t>2013-2014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1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Nick </a:t>
            </a:r>
            <a:r>
              <a:rPr lang="en-US" dirty="0" err="1" smtClean="0"/>
              <a:t>Cleyman</a:t>
            </a:r>
            <a:endParaRPr lang="en-US" dirty="0" smtClean="0"/>
          </a:p>
          <a:p>
            <a:r>
              <a:rPr lang="en-US" dirty="0" smtClean="0"/>
              <a:t>Creates recorded elements for Exile Radio</a:t>
            </a:r>
          </a:p>
          <a:p>
            <a:r>
              <a:rPr lang="en-US" dirty="0" smtClean="0"/>
              <a:t>Production Director...</a:t>
            </a:r>
          </a:p>
          <a:p>
            <a:pPr lvl="4"/>
            <a:r>
              <a:rPr lang="en-US" dirty="0" smtClean="0"/>
              <a:t>Is an expert and editing on Adobe Audition</a:t>
            </a:r>
          </a:p>
          <a:p>
            <a:pPr lvl="4"/>
            <a:r>
              <a:rPr lang="en-US" dirty="0" smtClean="0"/>
              <a:t>Creates many of the most complicated production pieces on WPHS</a:t>
            </a:r>
          </a:p>
          <a:p>
            <a:pPr lvl="4"/>
            <a:r>
              <a:rPr lang="en-US" dirty="0" smtClean="0"/>
              <a:t>Assigns projects to other personnel for recording</a:t>
            </a:r>
          </a:p>
          <a:p>
            <a:pPr lvl="4"/>
            <a:r>
              <a:rPr lang="en-US" dirty="0" smtClean="0"/>
              <a:t>Works closely with the Head Writer and Promotions </a:t>
            </a:r>
          </a:p>
        </p:txBody>
      </p:sp>
      <p:pic>
        <p:nvPicPr>
          <p:cNvPr id="4" name="Nick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826552" y="1257474"/>
            <a:ext cx="812800" cy="812800"/>
          </a:xfrm>
          <a:prstGeom prst="rect">
            <a:avLst/>
          </a:prstGeom>
        </p:spPr>
      </p:pic>
      <p:pic>
        <p:nvPicPr>
          <p:cNvPr id="5" name="Picture 4" descr="IMG_20130911_12594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95" y="3689047"/>
            <a:ext cx="1671505" cy="29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8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Mackenzie Rogers</a:t>
            </a:r>
          </a:p>
          <a:p>
            <a:r>
              <a:rPr lang="en-US" dirty="0" smtClean="0"/>
              <a:t>Writes scripts for WPHS</a:t>
            </a:r>
          </a:p>
          <a:p>
            <a:r>
              <a:rPr lang="en-US" dirty="0" smtClean="0"/>
              <a:t>Head Writer...</a:t>
            </a:r>
          </a:p>
          <a:p>
            <a:pPr lvl="4"/>
            <a:r>
              <a:rPr lang="en-US" dirty="0" smtClean="0"/>
              <a:t>Writes scripts for production and live-read</a:t>
            </a:r>
          </a:p>
          <a:p>
            <a:pPr lvl="4"/>
            <a:r>
              <a:rPr lang="en-US" dirty="0" smtClean="0"/>
              <a:t>Takes dry concepts and makes them breathe</a:t>
            </a:r>
          </a:p>
          <a:p>
            <a:pPr lvl="4"/>
            <a:r>
              <a:rPr lang="en-US" dirty="0" smtClean="0"/>
              <a:t>Expert in Theater of the Mind</a:t>
            </a:r>
          </a:p>
          <a:p>
            <a:pPr lvl="4"/>
            <a:r>
              <a:rPr lang="en-US" dirty="0" smtClean="0"/>
              <a:t>Produces elements for the Production Department</a:t>
            </a:r>
          </a:p>
          <a:p>
            <a:pPr lvl="4"/>
            <a:r>
              <a:rPr lang="en-US" dirty="0" smtClean="0"/>
              <a:t>Works closely with the Production Director</a:t>
            </a:r>
            <a:endParaRPr lang="en-US" dirty="0"/>
          </a:p>
        </p:txBody>
      </p:sp>
      <p:pic>
        <p:nvPicPr>
          <p:cNvPr id="4" name="Picture 3" descr="IMG_20130911_125634_60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9" y="3580189"/>
            <a:ext cx="1705428" cy="3025282"/>
          </a:xfrm>
          <a:prstGeom prst="rect">
            <a:avLst/>
          </a:prstGeom>
        </p:spPr>
      </p:pic>
      <p:pic>
        <p:nvPicPr>
          <p:cNvPr id="5" name="Mack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02362" y="79707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 </a:t>
            </a:r>
            <a:r>
              <a:rPr lang="en-US" dirty="0" err="1" smtClean="0"/>
              <a:t>Masi</a:t>
            </a:r>
            <a:endParaRPr lang="en-US" dirty="0" smtClean="0"/>
          </a:p>
          <a:p>
            <a:r>
              <a:rPr lang="en-US" dirty="0" smtClean="0"/>
              <a:t>Keeps the equipment running at WPHS</a:t>
            </a:r>
          </a:p>
          <a:p>
            <a:r>
              <a:rPr lang="en-US" dirty="0" smtClean="0"/>
              <a:t>The Engineer...</a:t>
            </a:r>
          </a:p>
          <a:p>
            <a:pPr lvl="3"/>
            <a:r>
              <a:rPr lang="en-US" dirty="0" smtClean="0"/>
              <a:t>Identifies and repairs broken equipment</a:t>
            </a:r>
          </a:p>
          <a:p>
            <a:pPr lvl="3"/>
            <a:r>
              <a:rPr lang="en-US" dirty="0" smtClean="0"/>
              <a:t>If it can’t be fixed-</a:t>
            </a:r>
          </a:p>
          <a:p>
            <a:pPr lvl="8"/>
            <a:r>
              <a:rPr lang="en-US" dirty="0" smtClean="0"/>
              <a:t>Recommends for repair by Chief Engineer (adult/contract)</a:t>
            </a:r>
          </a:p>
          <a:p>
            <a:pPr lvl="8"/>
            <a:r>
              <a:rPr lang="en-US" dirty="0" smtClean="0"/>
              <a:t>Recommends for replacement</a:t>
            </a:r>
          </a:p>
          <a:p>
            <a:pPr lvl="3"/>
            <a:r>
              <a:rPr lang="en-US" dirty="0" smtClean="0"/>
              <a:t>Installs new equipment</a:t>
            </a:r>
          </a:p>
          <a:p>
            <a:pPr lvl="3"/>
            <a:r>
              <a:rPr lang="en-US" dirty="0" smtClean="0"/>
              <a:t>Demonstrates proper use to Radio 1/2 students</a:t>
            </a:r>
            <a:endParaRPr lang="en-US" dirty="0"/>
          </a:p>
        </p:txBody>
      </p:sp>
      <p:pic>
        <p:nvPicPr>
          <p:cNvPr id="4" name="Picture 3" descr="PB296624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0" t="1922" r="54962" b="1922"/>
          <a:stretch/>
        </p:blipFill>
        <p:spPr>
          <a:xfrm>
            <a:off x="495904" y="3930952"/>
            <a:ext cx="1435608" cy="238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3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Detective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 James</a:t>
            </a:r>
          </a:p>
          <a:p>
            <a:r>
              <a:rPr lang="en-US" dirty="0" smtClean="0"/>
              <a:t>Protects the 5</a:t>
            </a:r>
            <a:r>
              <a:rPr lang="en-US" baseline="30000" dirty="0" smtClean="0"/>
              <a:t>th</a:t>
            </a:r>
            <a:r>
              <a:rPr lang="en-US" dirty="0" smtClean="0"/>
              <a:t> Estate</a:t>
            </a:r>
          </a:p>
          <a:p>
            <a:r>
              <a:rPr lang="en-US" dirty="0" smtClean="0"/>
              <a:t>Head Detective...</a:t>
            </a:r>
          </a:p>
          <a:p>
            <a:pPr lvl="4"/>
            <a:r>
              <a:rPr lang="en-US" dirty="0" smtClean="0"/>
              <a:t>Hunts down &amp; turns-in anyone that breaks the rules</a:t>
            </a:r>
            <a:endParaRPr lang="en-US" dirty="0"/>
          </a:p>
        </p:txBody>
      </p:sp>
      <p:pic>
        <p:nvPicPr>
          <p:cNvPr id="4" name="Picture 3" descr="IMG_20130911_132636_13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795" y="4059321"/>
            <a:ext cx="1243585" cy="22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3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Olstyn</a:t>
            </a:r>
            <a:r>
              <a:rPr lang="en-US" dirty="0" smtClean="0"/>
              <a:t> –  Radio 1, 2/3 Teacher/General Manager</a:t>
            </a:r>
          </a:p>
          <a:p>
            <a:r>
              <a:rPr lang="en-US" dirty="0" smtClean="0"/>
              <a:t>S – Radio 1 Teacher</a:t>
            </a:r>
          </a:p>
          <a:p>
            <a:r>
              <a:rPr lang="en-US" dirty="0" smtClean="0"/>
              <a:t>Stefan – Radio </a:t>
            </a:r>
            <a:r>
              <a:rPr lang="en-US" dirty="0" err="1" smtClean="0"/>
              <a:t>Parapro</a:t>
            </a:r>
            <a:r>
              <a:rPr lang="en-US" dirty="0" smtClean="0"/>
              <a:t>/Operations Manager</a:t>
            </a:r>
          </a:p>
        </p:txBody>
      </p:sp>
      <p:pic>
        <p:nvPicPr>
          <p:cNvPr id="4" name="Picture 3" descr="IMG_20130911_125238_27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15" y="3640665"/>
            <a:ext cx="1534139" cy="2721429"/>
          </a:xfrm>
          <a:prstGeom prst="rect">
            <a:avLst/>
          </a:prstGeom>
        </p:spPr>
      </p:pic>
      <p:pic>
        <p:nvPicPr>
          <p:cNvPr id="5" name="Picture 4" descr="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762" y="4088191"/>
            <a:ext cx="2596443" cy="1947332"/>
          </a:xfrm>
          <a:prstGeom prst="rect">
            <a:avLst/>
          </a:prstGeom>
        </p:spPr>
      </p:pic>
      <p:pic>
        <p:nvPicPr>
          <p:cNvPr id="6" name="Picture 5" descr="P9080061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9" r="53374"/>
          <a:stretch/>
        </p:blipFill>
        <p:spPr>
          <a:xfrm>
            <a:off x="7247272" y="-437284"/>
            <a:ext cx="1435506" cy="2929895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687320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End...</a:t>
            </a:r>
            <a:endParaRPr lang="en-US" dirty="0"/>
          </a:p>
        </p:txBody>
      </p:sp>
      <p:pic>
        <p:nvPicPr>
          <p:cNvPr id="4" name="Content Placeholder 3" descr="247975_224746427554913_8186666_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4" b="45264"/>
          <a:stretch/>
        </p:blipFill>
        <p:spPr/>
      </p:pic>
    </p:spTree>
    <p:extLst>
      <p:ext uri="{BB962C8B-B14F-4D97-AF65-F5344CB8AC3E}">
        <p14:creationId xmlns:p14="http://schemas.microsoft.com/office/powerpoint/2010/main" val="43151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Shelby Jones</a:t>
            </a:r>
          </a:p>
          <a:p>
            <a:r>
              <a:rPr lang="en-US" dirty="0" smtClean="0"/>
              <a:t>The highest ranking student-staff member, the PD is responsible for the overall on-air product at WPHS.  </a:t>
            </a:r>
          </a:p>
          <a:p>
            <a:r>
              <a:rPr lang="en-US" dirty="0" smtClean="0"/>
              <a:t>The PD...	</a:t>
            </a:r>
          </a:p>
          <a:p>
            <a:pPr lvl="6"/>
            <a:r>
              <a:rPr lang="en-US" dirty="0" smtClean="0"/>
              <a:t>Select Shows &amp; Events to cover</a:t>
            </a:r>
          </a:p>
          <a:p>
            <a:pPr lvl="6"/>
            <a:r>
              <a:rPr lang="en-US" dirty="0" smtClean="0"/>
              <a:t>Gives feedback to on-air personnel</a:t>
            </a:r>
          </a:p>
          <a:p>
            <a:pPr lvl="6"/>
            <a:r>
              <a:rPr lang="en-US" dirty="0" smtClean="0"/>
              <a:t>Coordinates other staff members</a:t>
            </a:r>
          </a:p>
          <a:p>
            <a:pPr lvl="6"/>
            <a:r>
              <a:rPr lang="en-US" dirty="0" smtClean="0"/>
              <a:t>Works closely with management</a:t>
            </a:r>
          </a:p>
          <a:p>
            <a:pPr lvl="6"/>
            <a:r>
              <a:rPr lang="en-US" dirty="0" smtClean="0"/>
              <a:t>Cross-checks and selects music </a:t>
            </a:r>
            <a:endParaRPr lang="en-US" dirty="0"/>
          </a:p>
        </p:txBody>
      </p:sp>
      <p:pic>
        <p:nvPicPr>
          <p:cNvPr id="4" name="Picture 3" descr="IMG_20130911_132610_78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927" y="3676952"/>
            <a:ext cx="1589456" cy="2819556"/>
          </a:xfrm>
          <a:prstGeom prst="rect">
            <a:avLst/>
          </a:prstGeom>
        </p:spPr>
      </p:pic>
      <p:pic>
        <p:nvPicPr>
          <p:cNvPr id="5" name="Shelb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67832" y="135786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0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Affairs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Gianna</a:t>
            </a:r>
            <a:r>
              <a:rPr lang="en-US" dirty="0" smtClean="0"/>
              <a:t> </a:t>
            </a:r>
            <a:r>
              <a:rPr lang="en-US" dirty="0" err="1" smtClean="0"/>
              <a:t>Petz</a:t>
            </a:r>
            <a:endParaRPr lang="en-US" dirty="0" smtClean="0"/>
          </a:p>
          <a:p>
            <a:r>
              <a:rPr lang="en-US" dirty="0" smtClean="0"/>
              <a:t>Connects the station to the community through outreach efforts.</a:t>
            </a:r>
          </a:p>
          <a:p>
            <a:r>
              <a:rPr lang="en-US" dirty="0" smtClean="0"/>
              <a:t>Community Affairs...</a:t>
            </a:r>
          </a:p>
          <a:p>
            <a:pPr lvl="4"/>
            <a:r>
              <a:rPr lang="en-US" dirty="0" smtClean="0"/>
              <a:t>Plans events &amp; on-air coverage for community groups and non-profits</a:t>
            </a:r>
          </a:p>
          <a:p>
            <a:pPr lvl="4"/>
            <a:r>
              <a:rPr lang="en-US" dirty="0" smtClean="0"/>
              <a:t>Selects &amp; programs PSAs for use on WPHS</a:t>
            </a:r>
          </a:p>
          <a:p>
            <a:pPr lvl="4"/>
            <a:r>
              <a:rPr lang="en-US" dirty="0" smtClean="0"/>
              <a:t>Maintains &amp; updates our public file (FCC required)</a:t>
            </a:r>
          </a:p>
          <a:p>
            <a:pPr lvl="4"/>
            <a:r>
              <a:rPr lang="en-US" dirty="0" smtClean="0"/>
              <a:t>Looks for grants and other funding opportunities</a:t>
            </a:r>
          </a:p>
        </p:txBody>
      </p:sp>
      <p:pic>
        <p:nvPicPr>
          <p:cNvPr id="4" name="Picture 3" descr="IMG_20130912_122227_87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6" y="3994268"/>
            <a:ext cx="1471172" cy="2609731"/>
          </a:xfrm>
          <a:prstGeom prst="rect">
            <a:avLst/>
          </a:prstGeom>
        </p:spPr>
      </p:pic>
      <p:pic>
        <p:nvPicPr>
          <p:cNvPr id="5" name="Gianna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49219" y="21486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9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Leah </a:t>
            </a:r>
            <a:r>
              <a:rPr lang="en-US" dirty="0" err="1" smtClean="0"/>
              <a:t>Silvestri</a:t>
            </a:r>
            <a:endParaRPr lang="en-US" dirty="0" smtClean="0"/>
          </a:p>
          <a:p>
            <a:r>
              <a:rPr lang="en-US" dirty="0" smtClean="0"/>
              <a:t>Maintains an efficient workplace at WPHS</a:t>
            </a:r>
          </a:p>
          <a:p>
            <a:r>
              <a:rPr lang="en-US" dirty="0" smtClean="0"/>
              <a:t>Office Manager...</a:t>
            </a:r>
          </a:p>
          <a:p>
            <a:pPr lvl="3"/>
            <a:r>
              <a:rPr lang="en-US" dirty="0" smtClean="0"/>
              <a:t>Looks for upgrades that give Exile Radio a more professional look</a:t>
            </a:r>
          </a:p>
          <a:p>
            <a:pPr lvl="3"/>
            <a:r>
              <a:rPr lang="en-US" dirty="0" smtClean="0"/>
              <a:t>Establishes procedures for workplace safety and efficiency</a:t>
            </a:r>
          </a:p>
          <a:p>
            <a:pPr lvl="3"/>
            <a:r>
              <a:rPr lang="en-US" dirty="0" smtClean="0"/>
              <a:t>Organizes tours for parents and community members</a:t>
            </a:r>
          </a:p>
        </p:txBody>
      </p:sp>
      <p:pic>
        <p:nvPicPr>
          <p:cNvPr id="5" name="Leah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00837" y="1351385"/>
            <a:ext cx="812800" cy="812800"/>
          </a:xfrm>
          <a:prstGeom prst="rect">
            <a:avLst/>
          </a:prstGeom>
        </p:spPr>
      </p:pic>
      <p:pic>
        <p:nvPicPr>
          <p:cNvPr id="6" name="Picture 5" descr="CAM0036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68" y="4510577"/>
            <a:ext cx="1506566" cy="20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Director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Mia Denis</a:t>
            </a:r>
          </a:p>
          <a:p>
            <a:r>
              <a:rPr lang="en-US" dirty="0" smtClean="0"/>
              <a:t>Selects &amp; programs a majority of the music programming for Exile Radio</a:t>
            </a:r>
          </a:p>
          <a:p>
            <a:r>
              <a:rPr lang="en-US" dirty="0" smtClean="0"/>
              <a:t>Music Director...</a:t>
            </a:r>
          </a:p>
          <a:p>
            <a:pPr lvl="3"/>
            <a:r>
              <a:rPr lang="en-US" dirty="0" smtClean="0"/>
              <a:t>Picks all new </a:t>
            </a:r>
            <a:r>
              <a:rPr lang="en-US" i="1" dirty="0" smtClean="0"/>
              <a:t>College Rock </a:t>
            </a:r>
            <a:r>
              <a:rPr lang="en-US" dirty="0" smtClean="0"/>
              <a:t>that airs during “school shows” &amp; automation hours</a:t>
            </a:r>
          </a:p>
          <a:p>
            <a:pPr lvl="3"/>
            <a:r>
              <a:rPr lang="en-US" dirty="0" smtClean="0"/>
              <a:t>Sends “dirty” music to Production for editing</a:t>
            </a:r>
          </a:p>
          <a:p>
            <a:pPr lvl="3"/>
            <a:r>
              <a:rPr lang="en-US" dirty="0" smtClean="0"/>
              <a:t>Maintains industry contacts with music labels</a:t>
            </a:r>
          </a:p>
          <a:p>
            <a:pPr lvl="3"/>
            <a:r>
              <a:rPr lang="en-US" dirty="0" smtClean="0"/>
              <a:t>Gives music to specialty shows that need it</a:t>
            </a:r>
          </a:p>
          <a:p>
            <a:pPr marL="896112" lvl="3" indent="0">
              <a:buNone/>
            </a:pPr>
            <a:endParaRPr lang="en-US" dirty="0" smtClean="0"/>
          </a:p>
        </p:txBody>
      </p:sp>
      <p:pic>
        <p:nvPicPr>
          <p:cNvPr id="4" name="Picture 3" descr="IMG_20130911_124926_84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20" y="3870475"/>
            <a:ext cx="1493228" cy="2648857"/>
          </a:xfrm>
          <a:prstGeom prst="rect">
            <a:avLst/>
          </a:prstGeom>
        </p:spPr>
      </p:pic>
      <p:pic>
        <p:nvPicPr>
          <p:cNvPr id="5" name="Mia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16171" y="102766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Hip-Hop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Nicole Gorman</a:t>
            </a:r>
          </a:p>
          <a:p>
            <a:r>
              <a:rPr lang="en-US" dirty="0" smtClean="0"/>
              <a:t>Programs Hip-Hop music segments on Exile Radio</a:t>
            </a:r>
          </a:p>
          <a:p>
            <a:r>
              <a:rPr lang="en-US" dirty="0" smtClean="0"/>
              <a:t>Hip-Hop Director...</a:t>
            </a:r>
          </a:p>
          <a:p>
            <a:pPr lvl="5"/>
            <a:r>
              <a:rPr lang="en-US" dirty="0"/>
              <a:t>Picks all new </a:t>
            </a:r>
            <a:r>
              <a:rPr lang="en-US" i="1" dirty="0" smtClean="0"/>
              <a:t>Hip-Hop </a:t>
            </a:r>
            <a:r>
              <a:rPr lang="en-US" dirty="0"/>
              <a:t>that airs during “school shows” &amp; automation hours</a:t>
            </a:r>
          </a:p>
          <a:p>
            <a:pPr lvl="5"/>
            <a:r>
              <a:rPr lang="en-US" dirty="0"/>
              <a:t>Maintains industry contacts </a:t>
            </a:r>
            <a:r>
              <a:rPr lang="en-US" dirty="0" smtClean="0"/>
              <a:t>with Hip-Hop </a:t>
            </a:r>
            <a:r>
              <a:rPr lang="en-US" dirty="0"/>
              <a:t>music labels</a:t>
            </a:r>
          </a:p>
          <a:p>
            <a:pPr lvl="5"/>
            <a:r>
              <a:rPr lang="en-US" dirty="0" smtClean="0"/>
              <a:t>Works closely with the Music Director at WPHS</a:t>
            </a:r>
            <a:endParaRPr lang="en-US" dirty="0"/>
          </a:p>
        </p:txBody>
      </p:sp>
      <p:pic>
        <p:nvPicPr>
          <p:cNvPr id="5" name="Picture 4" descr="IMG_20130911_130233_96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53" y="4054639"/>
            <a:ext cx="1403047" cy="2488884"/>
          </a:xfrm>
          <a:prstGeom prst="rect">
            <a:avLst/>
          </a:prstGeom>
        </p:spPr>
      </p:pic>
      <p:pic>
        <p:nvPicPr>
          <p:cNvPr id="6" name="Nichole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79809" y="102766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Promotions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Jordan Harris</a:t>
            </a:r>
          </a:p>
          <a:p>
            <a:r>
              <a:rPr lang="en-US" dirty="0" smtClean="0"/>
              <a:t>Promotes the station in the school and community at large</a:t>
            </a:r>
          </a:p>
          <a:p>
            <a:r>
              <a:rPr lang="en-US" dirty="0" smtClean="0"/>
              <a:t>Promotion Director...</a:t>
            </a:r>
          </a:p>
          <a:p>
            <a:pPr lvl="4"/>
            <a:r>
              <a:rPr lang="en-US" dirty="0" smtClean="0"/>
              <a:t>Designs “off-air” items for giveaway and sale (t-shirts, posters, buttons, and stickers)</a:t>
            </a:r>
          </a:p>
          <a:p>
            <a:pPr lvl="4"/>
            <a:r>
              <a:rPr lang="en-US" dirty="0" smtClean="0"/>
              <a:t>Packages SWAG for giveaway during shows</a:t>
            </a:r>
          </a:p>
          <a:p>
            <a:pPr lvl="4"/>
            <a:r>
              <a:rPr lang="en-US" dirty="0" smtClean="0"/>
              <a:t>Consults with Production on imaging and other on-air elements</a:t>
            </a:r>
          </a:p>
          <a:p>
            <a:pPr lvl="4"/>
            <a:r>
              <a:rPr lang="en-US" dirty="0" smtClean="0"/>
              <a:t>Pushes our location broadcasts</a:t>
            </a:r>
          </a:p>
          <a:p>
            <a:pPr lvl="4"/>
            <a:r>
              <a:rPr lang="en-US" dirty="0" smtClean="0"/>
              <a:t>Organizes the Exile Radio street team</a:t>
            </a:r>
            <a:endParaRPr lang="en-US" dirty="0"/>
          </a:p>
        </p:txBody>
      </p:sp>
      <p:pic>
        <p:nvPicPr>
          <p:cNvPr id="4" name="Jordan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84647" y="1357864"/>
            <a:ext cx="812800" cy="812800"/>
          </a:xfrm>
          <a:prstGeom prst="rect">
            <a:avLst/>
          </a:prstGeom>
        </p:spPr>
      </p:pic>
      <p:pic>
        <p:nvPicPr>
          <p:cNvPr id="5" name="Picture 4" descr="IMG_20130911_131721_28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97" y="3900714"/>
            <a:ext cx="1553527" cy="27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Rachel Hang</a:t>
            </a:r>
          </a:p>
          <a:p>
            <a:r>
              <a:rPr lang="en-US" dirty="0" smtClean="0"/>
              <a:t>Provides local news coverage for Exile Radio</a:t>
            </a:r>
          </a:p>
          <a:p>
            <a:r>
              <a:rPr lang="en-US" dirty="0" smtClean="0"/>
              <a:t>News Director...</a:t>
            </a:r>
          </a:p>
          <a:p>
            <a:pPr lvl="4"/>
            <a:r>
              <a:rPr lang="en-US" dirty="0" smtClean="0"/>
              <a:t>Develops &amp; maintains an assignment board for reporters to cover</a:t>
            </a:r>
          </a:p>
          <a:p>
            <a:pPr lvl="4"/>
            <a:r>
              <a:rPr lang="en-US" dirty="0" smtClean="0"/>
              <a:t>Prepares “donuts” and “actualities” for air during “school shows”</a:t>
            </a:r>
          </a:p>
          <a:p>
            <a:pPr lvl="4"/>
            <a:r>
              <a:rPr lang="en-US" dirty="0" smtClean="0"/>
              <a:t>Selects larger live events to cover (</a:t>
            </a:r>
            <a:r>
              <a:rPr lang="en-US" dirty="0" err="1" smtClean="0"/>
              <a:t>eg</a:t>
            </a:r>
            <a:r>
              <a:rPr lang="en-US" dirty="0" smtClean="0"/>
              <a:t>., Mayor’s State of the City Address,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 descr="IMG95328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8" y="4088190"/>
            <a:ext cx="1898951" cy="1898951"/>
          </a:xfrm>
          <a:prstGeom prst="rect">
            <a:avLst/>
          </a:prstGeom>
        </p:spPr>
      </p:pic>
      <p:pic>
        <p:nvPicPr>
          <p:cNvPr id="5" name="Rache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25886" y="88174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Justin Valentine</a:t>
            </a:r>
          </a:p>
          <a:p>
            <a:r>
              <a:rPr lang="en-US" dirty="0" smtClean="0"/>
              <a:t>Covers local sporting events for Exile Radio</a:t>
            </a:r>
          </a:p>
          <a:p>
            <a:r>
              <a:rPr lang="en-US" dirty="0" smtClean="0"/>
              <a:t>Sports Director...</a:t>
            </a:r>
          </a:p>
          <a:p>
            <a:pPr lvl="4"/>
            <a:r>
              <a:rPr lang="en-US" dirty="0" smtClean="0"/>
              <a:t>Selects games to broadcast</a:t>
            </a:r>
          </a:p>
          <a:p>
            <a:pPr lvl="4"/>
            <a:r>
              <a:rPr lang="en-US" dirty="0" smtClean="0"/>
              <a:t>Does Play-by-Play for select games</a:t>
            </a:r>
          </a:p>
          <a:p>
            <a:pPr lvl="4"/>
            <a:r>
              <a:rPr lang="en-US" dirty="0" smtClean="0"/>
              <a:t>Picks “experts” for Color Commentating</a:t>
            </a:r>
          </a:p>
          <a:p>
            <a:pPr lvl="4"/>
            <a:r>
              <a:rPr lang="en-US" dirty="0" smtClean="0"/>
              <a:t>Covers </a:t>
            </a:r>
            <a:r>
              <a:rPr lang="en-US" dirty="0" err="1" smtClean="0"/>
              <a:t>Cousino</a:t>
            </a:r>
            <a:r>
              <a:rPr lang="en-US" dirty="0" smtClean="0"/>
              <a:t>, Mott &amp; Sterling... Boys &amp; Girls sports</a:t>
            </a:r>
            <a:endParaRPr lang="en-US" dirty="0"/>
          </a:p>
        </p:txBody>
      </p:sp>
      <p:pic>
        <p:nvPicPr>
          <p:cNvPr id="4" name="Justi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37124" y="1027664"/>
            <a:ext cx="812800" cy="812800"/>
          </a:xfrm>
          <a:prstGeom prst="rect">
            <a:avLst/>
          </a:prstGeom>
        </p:spPr>
      </p:pic>
      <p:pic>
        <p:nvPicPr>
          <p:cNvPr id="5" name="Picture 4" descr="IMG_20130911_132443_08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19" y="4011727"/>
            <a:ext cx="1427237" cy="253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131</TotalTime>
  <Words>555</Words>
  <Application>Microsoft Office PowerPoint</Application>
  <PresentationFormat>On-screen Show (4:3)</PresentationFormat>
  <Paragraphs>103</Paragraphs>
  <Slides>15</Slides>
  <Notes>0</Notes>
  <HiddenSlides>0</HiddenSlides>
  <MMClips>10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 Exile Radio WPHS, 89.1 FM</vt:lpstr>
      <vt:lpstr>Program Director</vt:lpstr>
      <vt:lpstr>Community Affairs Director</vt:lpstr>
      <vt:lpstr>Office Manager</vt:lpstr>
      <vt:lpstr>Music Director </vt:lpstr>
      <vt:lpstr>Hip-Hop Director</vt:lpstr>
      <vt:lpstr>Promotions Director</vt:lpstr>
      <vt:lpstr>News Director</vt:lpstr>
      <vt:lpstr>Sports Director</vt:lpstr>
      <vt:lpstr>Production Director</vt:lpstr>
      <vt:lpstr>Head Writer</vt:lpstr>
      <vt:lpstr>Engineer</vt:lpstr>
      <vt:lpstr>Head Detective</vt:lpstr>
      <vt:lpstr>The Adults</vt:lpstr>
      <vt:lpstr>End...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Exile Radio WPHS, 89.1 FM</dc:title>
  <dc:creator>Office 2004 Test Drive User</dc:creator>
  <cp:lastModifiedBy>Windows User</cp:lastModifiedBy>
  <cp:revision>11</cp:revision>
  <dcterms:created xsi:type="dcterms:W3CDTF">2013-09-18T22:28:24Z</dcterms:created>
  <dcterms:modified xsi:type="dcterms:W3CDTF">2013-09-19T10:34:37Z</dcterms:modified>
</cp:coreProperties>
</file>